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929"/>
    <a:srgbClr val="38989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8" autoAdjust="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4224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1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8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7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5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0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3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89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9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9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0B870-EFA1-46D9-8543-0AD8C37DFDE1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86BBD-5A4D-417F-93D7-BC59647565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DA18A1-26CE-4B40-98CA-BDE5B5F9AF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561"/>
            <a:ext cx="2952328" cy="23067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279623-ACF9-416D-BB88-D11D43815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5733256"/>
            <a:ext cx="5029636" cy="9144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5634DED-B259-4DDB-8006-C51572C2C7B2}"/>
              </a:ext>
            </a:extLst>
          </p:cNvPr>
          <p:cNvSpPr/>
          <p:nvPr/>
        </p:nvSpPr>
        <p:spPr>
          <a:xfrm>
            <a:off x="539552" y="1916833"/>
            <a:ext cx="8424936" cy="367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/>
              <a:t>This training event is funded through the Irish Medtech Skillnet</a:t>
            </a:r>
            <a:br>
              <a:rPr lang="en-IE" dirty="0"/>
            </a:br>
            <a:br>
              <a:rPr lang="en-IE" dirty="0"/>
            </a:br>
            <a:r>
              <a:rPr lang="en-IE" dirty="0"/>
              <a:t>The Irish Medtech Skillnet is a national network which delivers training, upskilling and professional development programmes for the Medical Technology and Engineering sectors in Ireland. </a:t>
            </a:r>
            <a:br>
              <a:rPr lang="en-IE" dirty="0"/>
            </a:br>
            <a:r>
              <a:rPr lang="en-IE" dirty="0"/>
              <a:t>The Network is overseen by the Irish Medtech Association, and Ibec as </a:t>
            </a:r>
            <a:br>
              <a:rPr lang="en-IE" dirty="0"/>
            </a:br>
            <a:r>
              <a:rPr lang="en-IE" dirty="0"/>
              <a:t>contracting organisation.</a:t>
            </a:r>
            <a:br>
              <a:rPr lang="en-IE" dirty="0"/>
            </a:br>
            <a:br>
              <a:rPr lang="en-IE" dirty="0"/>
            </a:br>
            <a:r>
              <a:rPr lang="en-IE" dirty="0"/>
              <a:t>Contact michelle.reinecke-quain@ibec.ie / 061 – 43 1802 for further info.</a:t>
            </a:r>
            <a:br>
              <a:rPr lang="en-IE" dirty="0"/>
            </a:br>
            <a:br>
              <a:rPr lang="en-IE" dirty="0"/>
            </a:br>
            <a:r>
              <a:rPr lang="en-IE" dirty="0"/>
              <a:t>The Irish Medtech  Skillnet is co-funded by Skillnet Ireland and member companies. Skillnet Ireland is funded from the National Training Fund through the Department of Education and Skills.</a:t>
            </a:r>
          </a:p>
        </p:txBody>
      </p:sp>
    </p:spTree>
    <p:extLst>
      <p:ext uri="{BB962C8B-B14F-4D97-AF65-F5344CB8AC3E}">
        <p14:creationId xmlns:p14="http://schemas.microsoft.com/office/powerpoint/2010/main" val="946698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Miles, Adam</dc:creator>
  <cp:lastModifiedBy>Michelle Reinecke-Quain</cp:lastModifiedBy>
  <cp:revision>31</cp:revision>
  <dcterms:created xsi:type="dcterms:W3CDTF">2014-12-11T07:41:25Z</dcterms:created>
  <dcterms:modified xsi:type="dcterms:W3CDTF">2018-04-24T16:08:58Z</dcterms:modified>
</cp:coreProperties>
</file>